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03" y="3480044"/>
            <a:ext cx="1905000" cy="1905000"/>
          </a:xfrm>
          <a:prstGeom prst="rect">
            <a:avLst/>
          </a:prstGeom>
        </p:spPr>
      </p:pic>
      <p:pic>
        <p:nvPicPr>
          <p:cNvPr id="110" name="Picture 10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66" y="3464168"/>
            <a:ext cx="1905000" cy="1905000"/>
          </a:xfrm>
          <a:prstGeom prst="rect">
            <a:avLst/>
          </a:prstGeom>
        </p:spPr>
      </p:pic>
      <p:pic>
        <p:nvPicPr>
          <p:cNvPr id="111" name="Picture 110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34" y="3462031"/>
            <a:ext cx="1905000" cy="1905000"/>
          </a:xfrm>
          <a:prstGeom prst="rect">
            <a:avLst/>
          </a:prstGeom>
        </p:spPr>
      </p:pic>
      <p:pic>
        <p:nvPicPr>
          <p:cNvPr id="112" name="Picture 111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8" y="783734"/>
            <a:ext cx="1905000" cy="1905000"/>
          </a:xfrm>
          <a:prstGeom prst="rect">
            <a:avLst/>
          </a:prstGeom>
        </p:spPr>
      </p:pic>
      <p:pic>
        <p:nvPicPr>
          <p:cNvPr id="113" name="Picture 11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63" y="783734"/>
            <a:ext cx="1905000" cy="1905000"/>
          </a:xfrm>
          <a:prstGeom prst="rect">
            <a:avLst/>
          </a:prstGeom>
        </p:spPr>
      </p:pic>
      <p:pic>
        <p:nvPicPr>
          <p:cNvPr id="9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19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92" y="220210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5595</TotalTime>
  <Words>1071</Words>
  <Application>Microsoft Office PowerPoint</Application>
  <PresentationFormat>Widescreen</PresentationFormat>
  <Paragraphs>192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PowerPoint Presentation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378</cp:revision>
  <dcterms:created xsi:type="dcterms:W3CDTF">2017-11-07T09:57:11Z</dcterms:created>
  <dcterms:modified xsi:type="dcterms:W3CDTF">2017-11-27T09:24:03Z</dcterms:modified>
</cp:coreProperties>
</file>